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57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10.10.2016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Typ</a:t>
            </a:r>
            <a:r>
              <a:rPr lang="tr-TR" dirty="0" smtClean="0"/>
              <a:t> TV 5000 MİT 2006 CNC DİK TORNA </a:t>
            </a:r>
            <a:endParaRPr lang="tr-TR" dirty="0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1760" y="-243408"/>
            <a:ext cx="4176464" cy="5616624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13990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HEİDENHEIN 2006</a:t>
            </a:r>
          </a:p>
          <a:p>
            <a:r>
              <a:rPr lang="tr-TR" dirty="0"/>
              <a:t>TABLA ÇAP </a:t>
            </a:r>
            <a:r>
              <a:rPr lang="tr-TR" dirty="0" smtClean="0"/>
              <a:t>5000 </a:t>
            </a:r>
            <a:r>
              <a:rPr lang="tr-TR" dirty="0"/>
              <a:t>mm                      </a:t>
            </a:r>
          </a:p>
          <a:p>
            <a:r>
              <a:rPr lang="tr-TR" dirty="0"/>
              <a:t>MAX DÖNME ÇAPI </a:t>
            </a:r>
            <a:r>
              <a:rPr lang="tr-TR" dirty="0" smtClean="0"/>
              <a:t>5200 mm</a:t>
            </a:r>
            <a:endParaRPr lang="tr-TR" dirty="0"/>
          </a:p>
          <a:p>
            <a:r>
              <a:rPr lang="tr-TR" dirty="0"/>
              <a:t>YÜKSEKLİK </a:t>
            </a:r>
            <a:r>
              <a:rPr lang="tr-TR" dirty="0" smtClean="0"/>
              <a:t>1700 </a:t>
            </a:r>
            <a:r>
              <a:rPr lang="tr-TR" dirty="0"/>
              <a:t>mm</a:t>
            </a:r>
          </a:p>
          <a:p>
            <a:r>
              <a:rPr lang="tr-TR" dirty="0" smtClean="0"/>
              <a:t>30 ton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787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SCHARMANN BORWERK  CNC 7 EKSENLİ </a:t>
            </a:r>
            <a:endParaRPr lang="tr-TR" dirty="0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 smtClean="0"/>
              <a:t>X 3500 mm y 3000 mm z 1300 mm tabla 4000*8000</a:t>
            </a:r>
          </a:p>
          <a:p>
            <a:r>
              <a:rPr lang="tr-TR" dirty="0" smtClean="0"/>
              <a:t> döner tabla 2500*2000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7064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SCHİESS KZ 300 MİT CNC DİK TORNA </a:t>
            </a:r>
            <a:endParaRPr lang="tr-TR" dirty="0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85998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TABLA ÇAP 3000 mm                      </a:t>
            </a:r>
          </a:p>
          <a:p>
            <a:r>
              <a:rPr lang="tr-TR" dirty="0" smtClean="0"/>
              <a:t>MAX DÖNME ÇAPI 3200mm</a:t>
            </a:r>
          </a:p>
          <a:p>
            <a:r>
              <a:rPr lang="tr-TR" dirty="0" smtClean="0"/>
              <a:t>YÜKSEKLİK 1500 mm</a:t>
            </a:r>
          </a:p>
          <a:p>
            <a:r>
              <a:rPr lang="tr-TR" dirty="0" smtClean="0"/>
              <a:t>20 ton</a:t>
            </a:r>
          </a:p>
          <a:p>
            <a:r>
              <a:rPr lang="tr-TR" dirty="0"/>
              <a:t>HEİDENHEIN </a:t>
            </a:r>
            <a:r>
              <a:rPr lang="tr-TR" dirty="0" smtClean="0"/>
              <a:t>2012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997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STAMA CNC DİK İŞLEME MERKEZİ	MC 540 </a:t>
            </a:r>
            <a:endParaRPr lang="tr-TR" dirty="0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 smtClean="0"/>
              <a:t>X 3000MM  Y 550 MM Z 550 MM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17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ÜNİVERSAL KOPYA TORNA </a:t>
            </a:r>
            <a:endParaRPr lang="tr-TR" dirty="0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 smtClean="0"/>
              <a:t>2000 mm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6975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AÇILI ŞERİT TESTERE TAM OTOMATİK</a:t>
            </a:r>
            <a:endParaRPr lang="tr-TR" dirty="0"/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 smtClean="0"/>
              <a:t>CUTERAL PAR280M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546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RADYAL MATKAP 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445224"/>
            <a:ext cx="5486400" cy="726976"/>
          </a:xfrm>
        </p:spPr>
        <p:txBody>
          <a:bodyPr/>
          <a:lstStyle/>
          <a:p>
            <a:r>
              <a:rPr lang="tr-TR" dirty="0" smtClean="0"/>
              <a:t>MAS V032</a:t>
            </a:r>
          </a:p>
          <a:p>
            <a:endParaRPr lang="tr-TR" dirty="0"/>
          </a:p>
        </p:txBody>
      </p:sp>
      <p:pic>
        <p:nvPicPr>
          <p:cNvPr id="7" name="Resim Yer Tutucusu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5400000">
            <a:off x="2146647" y="453753"/>
            <a:ext cx="4645025" cy="4114800"/>
          </a:xfrm>
        </p:spPr>
      </p:pic>
    </p:spTree>
    <p:extLst>
      <p:ext uri="{BB962C8B-B14F-4D97-AF65-F5344CB8AC3E}">
        <p14:creationId xmlns:p14="http://schemas.microsoft.com/office/powerpoint/2010/main" val="358171910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95</Words>
  <Application>Microsoft Office PowerPoint</Application>
  <PresentationFormat>Ekran Gösterisi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Typ TV 5000 MİT 2006 CNC DİK TORNA </vt:lpstr>
      <vt:lpstr>SCHARMANN BORWERK  CNC 7 EKSENLİ </vt:lpstr>
      <vt:lpstr>SCHİESS KZ 300 MİT CNC DİK TORNA </vt:lpstr>
      <vt:lpstr>STAMA CNC DİK İŞLEME MERKEZİ MC 540 </vt:lpstr>
      <vt:lpstr>ÜNİVERSAL KOPYA TORNA </vt:lpstr>
      <vt:lpstr>AÇILI ŞERİT TESTERE TAM OTOMATİK</vt:lpstr>
      <vt:lpstr>RADYAL MATKAP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ismet kılıç</dc:creator>
  <cp:lastModifiedBy>ismet kılıç</cp:lastModifiedBy>
  <cp:revision>6</cp:revision>
  <dcterms:created xsi:type="dcterms:W3CDTF">2016-10-10T13:17:16Z</dcterms:created>
  <dcterms:modified xsi:type="dcterms:W3CDTF">2016-10-10T14:02:49Z</dcterms:modified>
</cp:coreProperties>
</file>